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IBM Plex Sans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IBM Plex Sans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31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728">
          <p15:clr>
            <a:srgbClr val="747775"/>
          </p15:clr>
        </p15:guide>
        <p15:guide id="4" pos="346">
          <p15:clr>
            <a:srgbClr val="747775"/>
          </p15:clr>
        </p15:guide>
        <p15:guide id="5" orient="horz" pos="2948">
          <p15:clr>
            <a:srgbClr val="747775"/>
          </p15:clr>
        </p15:guide>
        <p15:guide id="6" pos="5420">
          <p15:clr>
            <a:srgbClr val="747775"/>
          </p15:clr>
        </p15:guide>
      </p15:sldGuideLst>
    </p:ext>
    <p:ext uri="GoogleSlidesCustomDataVersion2">
      <go:slidesCustomData xmlns:go="http://customooxmlschemas.google.com/" r:id="rId64" roundtripDataSignature="AMtx7miTYvJkir511Z37ELdNa3YVroLL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31" orient="horz"/>
        <p:guide pos="2880"/>
        <p:guide pos="728" orient="horz"/>
        <p:guide pos="346"/>
        <p:guide pos="2948" orient="horz"/>
        <p:guide pos="5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-regular.fntdata"/><Relationship Id="rId47" Type="http://schemas.openxmlformats.org/officeDocument/2006/relationships/slide" Target="slides/slide41.xml"/><Relationship Id="rId49" Type="http://schemas.openxmlformats.org/officeDocument/2006/relationships/font" Target="fonts/IBMPlex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BMPlexSansSemiBold-italic.fntdata"/><Relationship Id="rId61" Type="http://schemas.openxmlformats.org/officeDocument/2006/relationships/font" Target="fonts/IBMPlexSansSemiBold-bold.fntdata"/><Relationship Id="rId20" Type="http://schemas.openxmlformats.org/officeDocument/2006/relationships/slide" Target="slides/slide14.xml"/><Relationship Id="rId64" Type="http://customschemas.google.com/relationships/presentationmetadata" Target="metadata"/><Relationship Id="rId63" Type="http://schemas.openxmlformats.org/officeDocument/2006/relationships/font" Target="fonts/IBMPlexSans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IBMPlexSans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-boldItalic.fntdata"/><Relationship Id="rId50" Type="http://schemas.openxmlformats.org/officeDocument/2006/relationships/font" Target="fonts/IBMPlexSans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d9a58fc9d_0_29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7d9a58fc9d_0_29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548" name="Google Shape;548;g27d9a58fc9d_0_29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a765b87d2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g28a765b87d2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a765b87d2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Google Shape;654;g28a765b87d2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a765b87d2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8" name="Google Shape;678;g28a765b87d2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8a765b87d2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28a765b87d2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8a765b87d2_0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g28a765b87d2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a765b87d2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9" name="Google Shape;699;g28a765b87d2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8a765b87d2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g28a765b87d2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a765b87d2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g28a765b87d2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8a765b87d2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0" name="Google Shape;720;g28a765b87d2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a765b87d2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Google Shape;727;g28a765b87d2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a765b87d2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g28a765b87d2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8a765b87d2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g28a765b87d2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8a765b87d2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g28a765b87d2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a765b87d2_0_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4" name="Google Shape;754;g28a765b87d2_0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a765b87d2_0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Google Shape;761;g28a765b87d2_0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a765b87d2_0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g28a765b87d2_0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8a765b87d2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g28a765b87d2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8a765b87d2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1" name="Google Shape;781;g28a765b87d2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8a765b87d2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6" name="Google Shape;806;g28a765b87d2_0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8a765b87d2_0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2" name="Google Shape;812;g28a765b87d2_0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a765b87d2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0" name="Google Shape;820;g28a765b87d2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8a765b87d2_0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4" name="Google Shape;834;g28a765b87d2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8a765b87d2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28a765b87d2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8a765b87d2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6" name="Google Shape;846;g28a765b87d2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a765b87d2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g28a765b87d2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8a765b87d2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2" name="Google Shape;852;g28a765b87d2_0_3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8" name="Google Shape;85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a765b87d2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Google Shape;575;g28a765b87d2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8a765b87d2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g28a765b87d2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a765b87d2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8a765b87d2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8a765b87d2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g28a765b87d2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a765b87d2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g28a765b87d2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Посоветуйся с методистом как лучше провести знакомство с аудиторией. Вопросы могут меняться. </a:t>
            </a:r>
            <a:br>
              <a:rPr lang="en-US" sz="1100"/>
            </a:br>
            <a:r>
              <a:rPr lang="en-US" sz="1100"/>
              <a:t>Стандартный слайд знакомства. Не меняем его, меняем текст в нем и иллюстрации (если нужно)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6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Relationship Id="rId7" Type="http://schemas.openxmlformats.org/officeDocument/2006/relationships/image" Target="../media/image2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0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Relationship Id="rId7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Relationship Id="rId6" Type="http://schemas.openxmlformats.org/officeDocument/2006/relationships/image" Target="../media/image108.png"/><Relationship Id="rId7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37.png"/><Relationship Id="rId4" Type="http://schemas.openxmlformats.org/officeDocument/2006/relationships/image" Target="../media/image114.png"/><Relationship Id="rId5" Type="http://schemas.openxmlformats.org/officeDocument/2006/relationships/image" Target="../media/image118.png"/><Relationship Id="rId6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5.png"/><Relationship Id="rId22" Type="http://schemas.openxmlformats.org/officeDocument/2006/relationships/image" Target="../media/image140.png"/><Relationship Id="rId21" Type="http://schemas.openxmlformats.org/officeDocument/2006/relationships/image" Target="../media/image133.png"/><Relationship Id="rId24" Type="http://schemas.openxmlformats.org/officeDocument/2006/relationships/image" Target="../media/image138.png"/><Relationship Id="rId23" Type="http://schemas.openxmlformats.org/officeDocument/2006/relationships/image" Target="../media/image14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6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Relationship Id="rId26" Type="http://schemas.openxmlformats.org/officeDocument/2006/relationships/image" Target="../media/image136.png"/><Relationship Id="rId25" Type="http://schemas.openxmlformats.org/officeDocument/2006/relationships/image" Target="../media/image139.png"/><Relationship Id="rId28" Type="http://schemas.openxmlformats.org/officeDocument/2006/relationships/image" Target="../media/image148.png"/><Relationship Id="rId27" Type="http://schemas.openxmlformats.org/officeDocument/2006/relationships/image" Target="../media/image142.png"/><Relationship Id="rId5" Type="http://schemas.openxmlformats.org/officeDocument/2006/relationships/image" Target="../media/image119.png"/><Relationship Id="rId6" Type="http://schemas.openxmlformats.org/officeDocument/2006/relationships/image" Target="../media/image131.png"/><Relationship Id="rId29" Type="http://schemas.openxmlformats.org/officeDocument/2006/relationships/image" Target="../media/image149.png"/><Relationship Id="rId7" Type="http://schemas.openxmlformats.org/officeDocument/2006/relationships/image" Target="../media/image120.png"/><Relationship Id="rId8" Type="http://schemas.openxmlformats.org/officeDocument/2006/relationships/image" Target="../media/image127.png"/><Relationship Id="rId31" Type="http://schemas.openxmlformats.org/officeDocument/2006/relationships/image" Target="../media/image156.png"/><Relationship Id="rId30" Type="http://schemas.openxmlformats.org/officeDocument/2006/relationships/image" Target="../media/image157.png"/><Relationship Id="rId11" Type="http://schemas.openxmlformats.org/officeDocument/2006/relationships/image" Target="../media/image121.png"/><Relationship Id="rId33" Type="http://schemas.openxmlformats.org/officeDocument/2006/relationships/image" Target="../media/image150.png"/><Relationship Id="rId10" Type="http://schemas.openxmlformats.org/officeDocument/2006/relationships/image" Target="../media/image117.png"/><Relationship Id="rId32" Type="http://schemas.openxmlformats.org/officeDocument/2006/relationships/image" Target="../media/image143.png"/><Relationship Id="rId13" Type="http://schemas.openxmlformats.org/officeDocument/2006/relationships/image" Target="../media/image125.png"/><Relationship Id="rId12" Type="http://schemas.openxmlformats.org/officeDocument/2006/relationships/image" Target="../media/image123.png"/><Relationship Id="rId15" Type="http://schemas.openxmlformats.org/officeDocument/2006/relationships/image" Target="../media/image128.png"/><Relationship Id="rId14" Type="http://schemas.openxmlformats.org/officeDocument/2006/relationships/image" Target="../media/image124.png"/><Relationship Id="rId17" Type="http://schemas.openxmlformats.org/officeDocument/2006/relationships/image" Target="../media/image130.png"/><Relationship Id="rId16" Type="http://schemas.openxmlformats.org/officeDocument/2006/relationships/image" Target="../media/image129.png"/><Relationship Id="rId19" Type="http://schemas.openxmlformats.org/officeDocument/2006/relationships/image" Target="../media/image134.png"/><Relationship Id="rId18" Type="http://schemas.openxmlformats.org/officeDocument/2006/relationships/image" Target="../media/image13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Relationship Id="rId7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 type="title">
  <p:cSld name="TITLE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 txBox="1"/>
          <p:nvPr>
            <p:ph type="title"/>
          </p:nvPr>
        </p:nvSpPr>
        <p:spPr>
          <a:xfrm>
            <a:off x="3805199" y="719999"/>
            <a:ext cx="4798802" cy="402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44"/>
          <p:cNvSpPr txBox="1"/>
          <p:nvPr>
            <p:ph idx="1" type="body"/>
          </p:nvPr>
        </p:nvSpPr>
        <p:spPr>
          <a:xfrm>
            <a:off x="3805199" y="1122599"/>
            <a:ext cx="4798802" cy="36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44"/>
          <p:cNvSpPr txBox="1"/>
          <p:nvPr>
            <p:ph idx="2" type="body"/>
          </p:nvPr>
        </p:nvSpPr>
        <p:spPr>
          <a:xfrm>
            <a:off x="3805199" y="2275800"/>
            <a:ext cx="3996300" cy="222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1;p60" id="15" name="Google Shape;1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 showMasterSp="0">
  <p:cSld name="1_Title slide 5_2_1_4_1_1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3"/>
          <p:cNvSpPr txBox="1"/>
          <p:nvPr>
            <p:ph type="title"/>
          </p:nvPr>
        </p:nvSpPr>
        <p:spPr>
          <a:xfrm>
            <a:off x="539999" y="719999"/>
            <a:ext cx="8064002" cy="71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53"/>
          <p:cNvSpPr txBox="1"/>
          <p:nvPr>
            <p:ph idx="1" type="body"/>
          </p:nvPr>
        </p:nvSpPr>
        <p:spPr>
          <a:xfrm>
            <a:off x="539999" y="1260000"/>
            <a:ext cx="3852002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0;p62" id="79" name="Google Shape;7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_1" showMasterSp="0">
  <p:cSld name="CUSTOM_2_1_4_1_1_1_1_1_2_1">
    <p:bg>
      <p:bgPr>
        <a:solidFill>
          <a:srgbClr val="EFF0F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6;p66" id="82" name="Google Shape;8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6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7;p66" id="83" name="Google Shape;8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7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8;p66" id="84" name="Google Shape;8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2"/>
            <a:ext cx="1637130" cy="2761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9;p66" id="85" name="Google Shape;8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59"/>
            <a:ext cx="2868355" cy="2965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0;p66" id="86" name="Google Shape;8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0"/>
            <a:ext cx="3603477" cy="2483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1;p66" id="87" name="Google Shape;8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2"/>
            <a:ext cx="1625888" cy="2772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2;p66" id="88" name="Google Shape;88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7"/>
            <a:ext cx="724110" cy="69008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4"/>
          <p:cNvSpPr txBox="1"/>
          <p:nvPr/>
        </p:nvSpPr>
        <p:spPr>
          <a:xfrm>
            <a:off x="919162" y="2398898"/>
            <a:ext cx="7310402" cy="345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14;p66" id="90" name="Google Shape;90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" showMasterSp="0">
  <p:cSld name="1_Title slide 5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/>
          <p:nvPr>
            <p:ph type="title"/>
          </p:nvPr>
        </p:nvSpPr>
        <p:spPr>
          <a:xfrm>
            <a:off x="539999" y="719999"/>
            <a:ext cx="3852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55"/>
          <p:cNvSpPr txBox="1"/>
          <p:nvPr>
            <p:ph idx="1" type="body"/>
          </p:nvPr>
        </p:nvSpPr>
        <p:spPr>
          <a:xfrm>
            <a:off x="539999" y="3272199"/>
            <a:ext cx="3852002" cy="140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7;p67" id="95" name="Google Shape;9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5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6" showMasterSp="0">
  <p:cSld name="1_Title slide 5_2_1_1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6"/>
          <p:cNvSpPr txBox="1"/>
          <p:nvPr>
            <p:ph type="title"/>
          </p:nvPr>
        </p:nvSpPr>
        <p:spPr>
          <a:xfrm>
            <a:off x="539999" y="719999"/>
            <a:ext cx="3852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56"/>
          <p:cNvSpPr txBox="1"/>
          <p:nvPr>
            <p:ph idx="1" type="body"/>
          </p:nvPr>
        </p:nvSpPr>
        <p:spPr>
          <a:xfrm>
            <a:off x="539999" y="3272199"/>
            <a:ext cx="3852002" cy="140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;p68" id="101" name="Google Shape;10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99" y="359999"/>
            <a:ext cx="1611101" cy="2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6"/>
          <p:cNvSpPr/>
          <p:nvPr/>
        </p:nvSpPr>
        <p:spPr>
          <a:xfrm>
            <a:off x="4979149" y="0"/>
            <a:ext cx="416490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 showMasterSp="0">
  <p:cSld name="CUSTOM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69" id="105" name="Google Shape;10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914400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69" id="106" name="Google Shape;10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7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57"/>
          <p:cNvSpPr txBox="1"/>
          <p:nvPr>
            <p:ph type="title"/>
          </p:nvPr>
        </p:nvSpPr>
        <p:spPr>
          <a:xfrm>
            <a:off x="539999" y="1295699"/>
            <a:ext cx="3852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5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" showMasterSp="0">
  <p:cSld name="CUSTOM_2_1_5">
    <p:bg>
      <p:bgPr>
        <a:solidFill>
          <a:schemeClr val="accen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0;p70" id="111" name="Google Shape;11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;p70" id="112" name="Google Shape;11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8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58"/>
          <p:cNvSpPr txBox="1"/>
          <p:nvPr>
            <p:ph type="title"/>
          </p:nvPr>
        </p:nvSpPr>
        <p:spPr>
          <a:xfrm>
            <a:off x="539999" y="1295699"/>
            <a:ext cx="8064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5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5_1" showMasterSp="0">
  <p:cSld name="CUSTOM_2_1_5_1">
    <p:bg>
      <p:bgPr>
        <a:solidFill>
          <a:srgbClr val="5DB56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71" id="117" name="Google Shape;1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;p71" id="118" name="Google Shape;11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9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59"/>
          <p:cNvSpPr txBox="1"/>
          <p:nvPr>
            <p:ph type="title"/>
          </p:nvPr>
        </p:nvSpPr>
        <p:spPr>
          <a:xfrm>
            <a:off x="539999" y="1295699"/>
            <a:ext cx="8064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5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" showMasterSp="0">
  <p:cSld name="CUSTOM_2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0;p72" id="123" name="Google Shape;12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;p72" id="124" name="Google Shape;1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0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60"/>
          <p:cNvSpPr txBox="1"/>
          <p:nvPr>
            <p:ph type="title"/>
          </p:nvPr>
        </p:nvSpPr>
        <p:spPr>
          <a:xfrm>
            <a:off x="539999" y="1295699"/>
            <a:ext cx="8064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6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">
  <p:cSld name="CUSTOM_2_1_4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1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6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 showMasterSp="0">
  <p:cSld name="CUSTOM_2_1_2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;p74" id="132" name="Google Shape;13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2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BM Plex Sans"/>
              <a:buNone/>
              <a:defRPr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62"/>
          <p:cNvSpPr txBox="1"/>
          <p:nvPr>
            <p:ph type="title"/>
          </p:nvPr>
        </p:nvSpPr>
        <p:spPr>
          <a:xfrm>
            <a:off x="539999" y="1295699"/>
            <a:ext cx="3852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BM Plex Sans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3;p74" id="135" name="Google Shape;13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 type="tx">
  <p:cSld name="TITLE_AND_BODY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5;p61" id="19" name="Google Shape;1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" showMasterSp="0">
  <p:cSld name="CUSTOM_2_1_2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5;p75" id="138" name="Google Shape;13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3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7;p75" id="140" name="Google Shape;14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9" y="190613"/>
            <a:ext cx="291602" cy="28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3"/>
          <p:cNvSpPr txBox="1"/>
          <p:nvPr>
            <p:ph type="title"/>
          </p:nvPr>
        </p:nvSpPr>
        <p:spPr>
          <a:xfrm>
            <a:off x="539999" y="1295695"/>
            <a:ext cx="3852002" cy="25521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75" id="142" name="Google Shape;14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4"/>
            <a:ext cx="42165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" showMasterSp="0">
  <p:cSld name="CUSTOM_2_1_2_1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76" id="145" name="Google Shape;14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4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3;p76" id="147" name="Google Shape;14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9" y="190613"/>
            <a:ext cx="291602" cy="28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4;p76" id="148" name="Google Shape;14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4"/>
            <a:ext cx="42165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4"/>
          <p:cNvSpPr txBox="1"/>
          <p:nvPr>
            <p:ph type="title"/>
          </p:nvPr>
        </p:nvSpPr>
        <p:spPr>
          <a:xfrm>
            <a:off x="539999" y="1295695"/>
            <a:ext cx="3852002" cy="25521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0" name="Google Shape;150;p6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_1_1_1" showMasterSp="0">
  <p:cSld name="CUSTOM_2_1_2_1_1_1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7;p77" id="152" name="Google Shape;15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5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9;p77" id="154" name="Google Shape;15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99" y="190613"/>
            <a:ext cx="291602" cy="28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7" id="155" name="Google Shape;15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4181574"/>
            <a:ext cx="42165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5"/>
          <p:cNvSpPr txBox="1"/>
          <p:nvPr>
            <p:ph type="title"/>
          </p:nvPr>
        </p:nvSpPr>
        <p:spPr>
          <a:xfrm>
            <a:off x="539999" y="1295695"/>
            <a:ext cx="3852002" cy="25521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6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6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66"/>
          <p:cNvSpPr txBox="1"/>
          <p:nvPr>
            <p:ph type="title"/>
          </p:nvPr>
        </p:nvSpPr>
        <p:spPr>
          <a:xfrm>
            <a:off x="539999" y="719999"/>
            <a:ext cx="3855601" cy="36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86;p78" id="161" name="Google Shape;16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2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8;p79" id="164" name="Google Shape;16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7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6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1;p80" id="168" name="Google Shape;16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8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6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"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4;p81" id="172" name="Google Shape;1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9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6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1_1" showMasterSp="0">
  <p:cSld name="1_Title slide 5_2_1_2_1_1_1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0"/>
          <p:cNvSpPr txBox="1"/>
          <p:nvPr>
            <p:ph type="title"/>
          </p:nvPr>
        </p:nvSpPr>
        <p:spPr>
          <a:xfrm>
            <a:off x="3805199" y="719999"/>
            <a:ext cx="4798802" cy="402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70"/>
          <p:cNvSpPr txBox="1"/>
          <p:nvPr>
            <p:ph idx="1" type="body"/>
          </p:nvPr>
        </p:nvSpPr>
        <p:spPr>
          <a:xfrm>
            <a:off x="3805199" y="1122599"/>
            <a:ext cx="4798802" cy="36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70"/>
          <p:cNvSpPr txBox="1"/>
          <p:nvPr>
            <p:ph idx="2" type="body"/>
          </p:nvPr>
        </p:nvSpPr>
        <p:spPr>
          <a:xfrm>
            <a:off x="3805199" y="2275800"/>
            <a:ext cx="3996300" cy="222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20;p82" id="179" name="Google Shape;17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" showMasterSp="0">
  <p:cSld name="1_Title slide 5_2_1_4_1_1_1_1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1"/>
          <p:cNvSpPr txBox="1"/>
          <p:nvPr>
            <p:ph type="title"/>
          </p:nvPr>
        </p:nvSpPr>
        <p:spPr>
          <a:xfrm>
            <a:off x="539999" y="719999"/>
            <a:ext cx="8065201" cy="32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71"/>
          <p:cNvSpPr txBox="1"/>
          <p:nvPr>
            <p:ph idx="1" type="body"/>
          </p:nvPr>
        </p:nvSpPr>
        <p:spPr>
          <a:xfrm>
            <a:off x="1008000" y="1439999"/>
            <a:ext cx="1278000" cy="3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44;p83" id="184" name="Google Shape;18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" showMasterSp="0">
  <p:cSld name="1_Title slide 5_2_1_4_1_1_1_1_1_1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2"/>
          <p:cNvSpPr txBox="1"/>
          <p:nvPr>
            <p:ph type="title"/>
          </p:nvPr>
        </p:nvSpPr>
        <p:spPr>
          <a:xfrm>
            <a:off x="539999" y="719999"/>
            <a:ext cx="8065201" cy="32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8" name="Google Shape;188;p72"/>
          <p:cNvSpPr txBox="1"/>
          <p:nvPr>
            <p:ph idx="1" type="body"/>
          </p:nvPr>
        </p:nvSpPr>
        <p:spPr>
          <a:xfrm>
            <a:off x="539999" y="1800000"/>
            <a:ext cx="1746001" cy="3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60;p84" id="189" name="Google Shape;18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2" showMasterSp="0">
  <p:cSld name="CUSTOM_2_1_4_1_1_1_1_1_2">
    <p:bg>
      <p:bgPr>
        <a:solidFill>
          <a:srgbClr val="EFF0F5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00;p65" id="23" name="Google Shape;2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1;p65" id="24" name="Google Shape;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9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2;p65" id="25" name="Google Shape;2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0"/>
            <a:ext cx="1171575" cy="144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3;p65" id="26" name="Google Shape;2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3" y="3200806"/>
            <a:ext cx="1295808" cy="1942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04;p65" id="27" name="Google Shape;2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" showMasterSp="0">
  <p:cSld name="1_Title slide 5_2_1_4_1"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3"/>
          <p:cNvSpPr txBox="1"/>
          <p:nvPr>
            <p:ph type="title"/>
          </p:nvPr>
        </p:nvSpPr>
        <p:spPr>
          <a:xfrm>
            <a:off x="539999" y="719999"/>
            <a:ext cx="8064002" cy="71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73"/>
          <p:cNvSpPr txBox="1"/>
          <p:nvPr>
            <p:ph idx="1" type="body"/>
          </p:nvPr>
        </p:nvSpPr>
        <p:spPr>
          <a:xfrm>
            <a:off x="539999" y="1260000"/>
            <a:ext cx="8064002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66;p85" id="194" name="Google Shape;19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" showMasterSp="0">
  <p:cSld name="1_Title slide 5_2_1_4_1_1 2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4"/>
          <p:cNvSpPr txBox="1"/>
          <p:nvPr>
            <p:ph type="title"/>
          </p:nvPr>
        </p:nvSpPr>
        <p:spPr>
          <a:xfrm>
            <a:off x="539999" y="719999"/>
            <a:ext cx="8064002" cy="71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74"/>
          <p:cNvSpPr txBox="1"/>
          <p:nvPr>
            <p:ph idx="1" type="body"/>
          </p:nvPr>
        </p:nvSpPr>
        <p:spPr>
          <a:xfrm>
            <a:off x="539999" y="1260000"/>
            <a:ext cx="3852002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1;p86" id="199" name="Google Shape;19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" showMasterSp="0">
  <p:cSld name="1_Title slide 5_2_1_12"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5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5;p87" id="203" name="Google Shape;20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" showMasterSp="0">
  <p:cSld name="1_Title slide 5_2_1_12_1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6"/>
          <p:cNvSpPr txBox="1"/>
          <p:nvPr>
            <p:ph idx="1" type="body"/>
          </p:nvPr>
        </p:nvSpPr>
        <p:spPr>
          <a:xfrm>
            <a:off x="539999" y="152400"/>
            <a:ext cx="4032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9;p88" id="208" name="Google Shape;20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" showMasterSp="0">
  <p:cSld name="1_Title slide 5_2_1_12_1_1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7"/>
          <p:cNvSpPr txBox="1"/>
          <p:nvPr>
            <p:ph idx="1" type="body"/>
          </p:nvPr>
        </p:nvSpPr>
        <p:spPr>
          <a:xfrm>
            <a:off x="539999" y="152400"/>
            <a:ext cx="4032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89" id="213" name="Google Shape;2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" showMasterSp="0">
  <p:cSld name="CUSTOM_2_1_4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5;p90" id="216" name="Google Shape;21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6;p90" id="217" name="Google Shape;2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7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2_1_2" showMasterSp="0">
  <p:cSld name="1_Title slide 5_2_1_2_1_2 2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9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79"/>
          <p:cNvSpPr txBox="1"/>
          <p:nvPr>
            <p:ph type="title"/>
          </p:nvPr>
        </p:nvSpPr>
        <p:spPr>
          <a:xfrm>
            <a:off x="539999" y="719999"/>
            <a:ext cx="3855601" cy="36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1;p91" id="222" name="Google Shape;22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2" cy="28358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 2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0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8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3" showMasterSp="0">
  <p:cSld name="1_Title slide 5_2_1_13 2"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5;p93" id="228" name="Google Shape;22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1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8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4" showMasterSp="0">
  <p:cSld name="1_Title slide 5_2_1_14 2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8;p94" id="232" name="Google Shape;23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82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4" name="Google Shape;234;p8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_1" showMasterSp="0">
  <p:cSld name="CUSTOM_2_1_4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7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62;p64" id="31" name="Google Shape;3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3;p64" id="32" name="Google Shape;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4;p64" id="33" name="Google Shape;3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50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5;p64" id="34" name="Google Shape;3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" y="0"/>
            <a:ext cx="2072172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6;p64" id="35" name="Google Shape;3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4" cy="1900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7;p64" id="36" name="Google Shape;36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7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5" showMasterSp="0">
  <p:cSld name="1_Title slide 5_2_1_15 2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1;p95" id="236" name="Google Shape;23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46799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3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8" name="Google Shape;238;p8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_1" showMasterSp="0">
  <p:cSld name="1_Title slide 5_2_1_5_1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4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1" name="Google Shape;241;p8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2" showMasterSp="0">
  <p:cSld name="1_Title slide 5_2_1_12_2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5"/>
          <p:cNvSpPr txBox="1"/>
          <p:nvPr>
            <p:ph idx="1" type="body"/>
          </p:nvPr>
        </p:nvSpPr>
        <p:spPr>
          <a:xfrm>
            <a:off x="539999" y="152400"/>
            <a:ext cx="5958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07;p97" id="244" name="Google Shape;2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" showMasterSp="0">
  <p:cSld name="1_Title slide 5_2_1_4_1_1_1_1_1"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6"/>
          <p:cNvSpPr txBox="1"/>
          <p:nvPr>
            <p:ph type="title"/>
          </p:nvPr>
        </p:nvSpPr>
        <p:spPr>
          <a:xfrm>
            <a:off x="539999" y="719999"/>
            <a:ext cx="8065201" cy="32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8" name="Google Shape;248;p86"/>
          <p:cNvSpPr txBox="1"/>
          <p:nvPr>
            <p:ph idx="1" type="body"/>
          </p:nvPr>
        </p:nvSpPr>
        <p:spPr>
          <a:xfrm>
            <a:off x="1008000" y="1439999"/>
            <a:ext cx="1278000" cy="3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30;p98" id="249" name="Google Shape;249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4_1_1_1_1_1_1_1" showMasterSp="0">
  <p:cSld name="1_Title slide 5_2_1_4_1_1_1_1_1_1_1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7"/>
          <p:cNvSpPr txBox="1"/>
          <p:nvPr>
            <p:ph type="title"/>
          </p:nvPr>
        </p:nvSpPr>
        <p:spPr>
          <a:xfrm>
            <a:off x="539999" y="719999"/>
            <a:ext cx="8065201" cy="32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53" name="Google Shape;253;p87"/>
          <p:cNvSpPr txBox="1"/>
          <p:nvPr>
            <p:ph idx="1" type="body"/>
          </p:nvPr>
        </p:nvSpPr>
        <p:spPr>
          <a:xfrm>
            <a:off x="539999" y="1800000"/>
            <a:ext cx="1746001" cy="3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46;p99" id="254" name="Google Shape;25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2" showMasterSp="0">
  <p:cSld name="1_Title slide 5_2_1_12_1_2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8"/>
          <p:cNvSpPr txBox="1"/>
          <p:nvPr>
            <p:ph idx="1" type="body"/>
          </p:nvPr>
        </p:nvSpPr>
        <p:spPr>
          <a:xfrm>
            <a:off x="539999" y="152400"/>
            <a:ext cx="4032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1;p100" id="259" name="Google Shape;259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2_1_1_1" showMasterSp="0">
  <p:cSld name="1_Title slide 5_2_1_12_1_1_1"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9"/>
          <p:cNvSpPr txBox="1"/>
          <p:nvPr>
            <p:ph idx="1" type="body"/>
          </p:nvPr>
        </p:nvSpPr>
        <p:spPr>
          <a:xfrm>
            <a:off x="539999" y="152400"/>
            <a:ext cx="4032001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55;p101" id="264" name="Google Shape;26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g27d9a58fc9d_0_2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g27d9a58fc9d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g27d9a58fc9d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g27d9a58fc9d_0_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g27d9a58fc9d_0_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g27d9a58fc9d_0_2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g27d9a58fc9d_0_2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g27d9a58fc9d_0_2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7d9a58fc9d_0_297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en-US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g27d9a58fc9d_0_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7d9a58fc9d_0_30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g27d9a58fc9d_0_30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1" name="Google Shape;281;g27d9a58fc9d_0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g27d9a58fc9d_0_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7d9a58fc9d_0_3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5" name="Google Shape;285;g27d9a58fc9d_0_3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86" name="Google Shape;286;g27d9a58fc9d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" showMasterSp="0">
  <p:cSld name="CUSTOM_2_1_4_1_1_1_1">
    <p:bg>
      <p:bgPr>
        <a:solidFill>
          <a:srgbClr val="EFF0F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8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26;p60" id="40" name="Google Shape;4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2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60" id="41" name="Google Shape;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2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60" id="42" name="Google Shape;4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5"/>
            <a:ext cx="1208680" cy="198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60" id="43" name="Google Shape;4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2"/>
            <a:ext cx="1449931" cy="2792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60" id="44" name="Google Shape;4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69" y="3371850"/>
            <a:ext cx="990931" cy="1533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1;p60" id="45" name="Google Shape;4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8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7d9a58fc9d_0_317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0" y="259544"/>
            <a:ext cx="9143997" cy="48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7d9a58fc9d_0_31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0" name="Google Shape;290;g27d9a58fc9d_0_31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91" name="Google Shape;291;g27d9a58fc9d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d9a58fc9d_0_32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4" name="Google Shape;294;g27d9a58fc9d_0_32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95" name="Google Shape;295;g27d9a58fc9d_0_3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g27d9a58fc9d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d9a58fc9d_0_32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9" name="Google Shape;299;g27d9a58fc9d_0_32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g27d9a58fc9d_0_32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g27d9a58fc9d_0_32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2" name="Google Shape;302;g27d9a58fc9d_0_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7d9a58fc9d_0_32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d9a58fc9d_0_33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g27d9a58fc9d_0_33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g27d9a58fc9d_0_33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g27d9a58fc9d_0_33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g27d9a58fc9d_0_33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0" name="Google Shape;310;g27d9a58fc9d_0_33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1" name="Google Shape;311;g27d9a58fc9d_0_33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2" name="Google Shape;312;g27d9a58fc9d_0_33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3" name="Google Shape;313;g27d9a58fc9d_0_33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g27d9a58fc9d_0_33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g27d9a58fc9d_0_33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g27d9a58fc9d_0_33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g27d9a58fc9d_0_33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g27d9a58fc9d_0_33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g27d9a58fc9d_0_33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g27d9a58fc9d_0_33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g27d9a58fc9d_0_33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g27d9a58fc9d_0_33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g27d9a58fc9d_0_33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g27d9a58fc9d_0_33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g27d9a58fc9d_0_33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g27d9a58fc9d_0_3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7d9a58fc9d_0_33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d9a58fc9d_0_35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0" name="Google Shape;330;g27d9a58fc9d_0_35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g27d9a58fc9d_0_35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g27d9a58fc9d_0_35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g27d9a58fc9d_0_35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g27d9a58fc9d_0_35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g27d9a58fc9d_0_35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g27d9a58fc9d_0_35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g27d9a58fc9d_0_35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8" name="Google Shape;338;g27d9a58fc9d_0_35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9" name="Google Shape;339;g27d9a58fc9d_0_35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0" name="Google Shape;340;g27d9a58fc9d_0_35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g27d9a58fc9d_0_35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2" name="Google Shape;342;g27d9a58fc9d_0_3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7d9a58fc9d_0_35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d9a58fc9d_0_37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6" name="Google Shape;346;g27d9a58fc9d_0_37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g27d9a58fc9d_0_37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8" name="Google Shape;348;g27d9a58fc9d_0_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d9a58fc9d_0_37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1" name="Google Shape;351;g27d9a58fc9d_0_379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g27d9a58fc9d_0_37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3" name="Google Shape;353;g27d9a58fc9d_0_3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7d9a58fc9d_0_379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d9a58fc9d_0_3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7" name="Google Shape;357;g27d9a58fc9d_0_3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d9a58fc9d_0_38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7d9a58fc9d_0_38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1" name="Google Shape;361;g27d9a58fc9d_0_3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d9a58fc9d_0_388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g27d9a58fc9d_0_388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d9a58fc9d_0_39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7d9a58fc9d_0_39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7" name="Google Shape;367;g27d9a58fc9d_0_3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7d9a58fc9d_0_394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g27d9a58fc9d_0_394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" showMasterSp="0">
  <p:cSld name="CUSTOM_2_1_4_1_1_1">
    <p:bg>
      <p:bgPr>
        <a:solidFill>
          <a:srgbClr val="EFF0F5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9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15;p59" id="49" name="Google Shape;4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1" cy="1467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6;p59" id="50" name="Google Shape;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7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7;p59" id="51" name="Google Shape;5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8;p59" id="52" name="Google Shape;5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5" cy="2320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9;p59" id="53" name="Google Shape;5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4" cy="133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0;p59" id="54" name="Google Shape;54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0" y="2863459"/>
            <a:ext cx="1431760" cy="1438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1;p59" id="55" name="Google Shape;55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2;p59" id="56" name="Google Shape;56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9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7d9a58fc9d_0_4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7d9a58fc9d_0_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7d9a58fc9d_0_4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7d9a58fc9d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7d9a58fc9d_0_40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7" name="Google Shape;377;g27d9a58fc9d_0_40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7d9a58fc9d_0_4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7d9a58fc9d_0_40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1" name="Google Shape;381;g27d9a58fc9d_0_40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d9a58fc9d_0_41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4" name="Google Shape;384;g27d9a58fc9d_0_41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85" name="Google Shape;385;g27d9a58fc9d_0_4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g27d9a58fc9d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27d9a58fc9d_0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27d9a58fc9d_0_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27d9a58fc9d_0_4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27d9a58fc9d_0_4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g27d9a58fc9d_0_4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7d9a58fc9d_0_4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d9a58fc9d_0_42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5" name="Google Shape;395;g27d9a58fc9d_0_42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96" name="Google Shape;396;g27d9a58fc9d_0_4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g27d9a58fc9d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g27d9a58fc9d_0_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g27d9a58fc9d_0_4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g27d9a58fc9d_0_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7d9a58fc9d_0_4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d9a58fc9d_0_43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4" name="Google Shape;404;g27d9a58fc9d_0_43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05" name="Google Shape;405;g27d9a58fc9d_0_4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g27d9a58fc9d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g27d9a58fc9d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g27d9a58fc9d_0_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g27d9a58fc9d_0_4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g27d9a58fc9d_0_4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d9a58fc9d_0_441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3" name="Google Shape;413;g27d9a58fc9d_0_441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4" name="Google Shape;414;g27d9a58fc9d_0_4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g27d9a58fc9d_0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g27d9a58fc9d_0_4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g27d9a58fc9d_0_4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g27d9a58fc9d_0_4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0" name="Google Shape;420;g27d9a58fc9d_0_4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g27d9a58fc9d_0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g27d9a58fc9d_0_4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g27d9a58fc9d_0_4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g27d9a58fc9d_0_4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g27d9a58fc9d_0_4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g27d9a58fc9d_0_4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7d9a58fc9d_0_449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27d9a58fc9d_0_4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d9a58fc9d_0_45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1" name="Google Shape;431;g27d9a58fc9d_0_45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32" name="Google Shape;432;g27d9a58fc9d_0_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g27d9a58fc9d_0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g27d9a58fc9d_0_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g27d9a58fc9d_0_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g27d9a58fc9d_0_4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7d9a58fc9d_0_4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rgbClr val="EFF0F5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d9a58fc9d_0_468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40" name="Google Shape;440;g27d9a58fc9d_0_4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g27d9a58fc9d_0_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g27d9a58fc9d_0_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g27d9a58fc9d_0_4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g27d9a58fc9d_0_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7d9a58fc9d_0_4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7d9a58fc9d_0_468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17_1_1" showMasterSp="0">
  <p:cSld name="1_Title slide 5_2_1_17_1_1">
    <p:bg>
      <p:bgPr>
        <a:solidFill>
          <a:srgbClr val="EFF0F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2;p46" id="59" name="Google Shape;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3"/>
            <a:ext cx="9144000" cy="488395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0"/>
          <p:cNvSpPr txBox="1"/>
          <p:nvPr>
            <p:ph type="title"/>
          </p:nvPr>
        </p:nvSpPr>
        <p:spPr>
          <a:xfrm>
            <a:off x="539999" y="719999"/>
            <a:ext cx="3852002" cy="25521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50"/>
          <p:cNvSpPr txBox="1"/>
          <p:nvPr>
            <p:ph idx="1" type="body"/>
          </p:nvPr>
        </p:nvSpPr>
        <p:spPr>
          <a:xfrm>
            <a:off x="539999" y="3272199"/>
            <a:ext cx="3852002" cy="140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5;p46" id="62" name="Google Shape;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0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8" name="Google Shape;448;g27d9a58fc9d_0_4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g27d9a58fc9d_0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g27d9a58fc9d_0_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g27d9a58fc9d_0_4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g27d9a58fc9d_0_4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7d9a58fc9d_0_4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7d9a58fc9d_0_477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5" name="Google Shape;455;g27d9a58fc9d_0_477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 1">
  <p:cSld name="CUSTOM_2_1_2_1_1_1">
    <p:bg>
      <p:bgPr>
        <a:solidFill>
          <a:srgbClr val="EFF0F5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7d9a58fc9d_0_486"/>
          <p:cNvPicPr preferRelativeResize="0"/>
          <p:nvPr/>
        </p:nvPicPr>
        <p:blipFill rotWithShape="1">
          <a:blip r:embed="rId2">
            <a:alphaModFix/>
          </a:blip>
          <a:srcRect b="0" l="2143" r="2143" t="0"/>
          <a:stretch/>
        </p:blipFill>
        <p:spPr>
          <a:xfrm>
            <a:off x="0" y="0"/>
            <a:ext cx="4767872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7d9a58fc9d_0_486"/>
          <p:cNvPicPr preferRelativeResize="0"/>
          <p:nvPr/>
        </p:nvPicPr>
        <p:blipFill rotWithShape="1">
          <a:blip r:embed="rId3">
            <a:alphaModFix/>
          </a:blip>
          <a:srcRect b="7221" l="0" r="0" t="7221"/>
          <a:stretch/>
        </p:blipFill>
        <p:spPr>
          <a:xfrm>
            <a:off x="1789045" y="0"/>
            <a:ext cx="73549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7d9a58fc9d_0_486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029418" y="510152"/>
            <a:ext cx="3114585" cy="46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7d9a58fc9d_0_486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0" y="127539"/>
            <a:ext cx="1477983" cy="23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7d9a58fc9d_0_486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2" name="Google Shape;462;g27d9a58fc9d_0_486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g27d9a58fc9d_0_4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d9a58fc9d_0_49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6" name="Google Shape;466;g27d9a58fc9d_0_49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67" name="Google Shape;467;g27d9a58fc9d_0_49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8" name="Google Shape;468;g27d9a58fc9d_0_4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7d9a58fc9d_0_5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g27d9a58fc9d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g27d9a58fc9d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g27d9a58fc9d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g27d9a58fc9d_0_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g27d9a58fc9d_0_5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g27d9a58fc9d_0_5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g27d9a58fc9d_0_5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g27d9a58fc9d_0_5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g27d9a58fc9d_0_5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g27d9a58fc9d_0_5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g27d9a58fc9d_0_5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g27d9a58fc9d_0_5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g27d9a58fc9d_0_5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g27d9a58fc9d_0_5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g27d9a58fc9d_0_5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g27d9a58fc9d_0_50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g27d9a58fc9d_0_5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g27d9a58fc9d_0_50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g27d9a58fc9d_0_50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g27d9a58fc9d_0_50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g27d9a58fc9d_0_50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3" name="Google Shape;493;g27d9a58fc9d_0_50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4" name="Google Shape;494;g27d9a58fc9d_0_50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g27d9a58fc9d_0_50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6" name="Google Shape;496;g27d9a58fc9d_0_50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g27d9a58fc9d_0_50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g27d9a58fc9d_0_50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9" name="Google Shape;499;g27d9a58fc9d_0_50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0" name="Google Shape;500;g27d9a58fc9d_0_50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1" name="Google Shape;501;g27d9a58fc9d_0_50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2" name="Google Shape;502;g27d9a58fc9d_0_50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d9a58fc9d_0_5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5" name="Google Shape;505;g27d9a58fc9d_0_53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6" name="Google Shape;506;g27d9a58fc9d_0_53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7" name="Google Shape;507;g27d9a58fc9d_0_53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8" name="Google Shape;508;g27d9a58fc9d_0_53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9" name="Google Shape;509;g27d9a58fc9d_0_53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0" name="Google Shape;510;g27d9a58fc9d_0_53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1" name="Google Shape;511;g27d9a58fc9d_0_53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2" name="Google Shape;512;g27d9a58fc9d_0_53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3" name="Google Shape;513;g27d9a58fc9d_0_53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4" name="Google Shape;514;g27d9a58fc9d_0_53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5" name="Google Shape;515;g27d9a58fc9d_0_53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6" name="Google Shape;516;g27d9a58fc9d_0_53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7" name="Google Shape;517;g27d9a58fc9d_0_53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8" name="Google Shape;518;g27d9a58fc9d_0_53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9" name="Google Shape;519;g27d9a58fc9d_0_53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0" name="Google Shape;520;g27d9a58fc9d_0_53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1" name="Google Shape;521;g27d9a58fc9d_0_53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2" name="Google Shape;522;g27d9a58fc9d_0_53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3" name="Google Shape;523;g27d9a58fc9d_0_53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4" name="Google Shape;524;g27d9a58fc9d_0_53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5" name="Google Shape;525;g27d9a58fc9d_0_5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7d9a58fc9d_0_53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d9a58fc9d_0_55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9" name="Google Shape;529;g27d9a58fc9d_0_55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0" name="Google Shape;530;g27d9a58fc9d_0_55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1" name="Google Shape;531;g27d9a58fc9d_0_557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2" name="Google Shape;532;g27d9a58fc9d_0_55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3" name="Google Shape;533;g27d9a58fc9d_0_55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4" name="Google Shape;534;g27d9a58fc9d_0_557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5" name="Google Shape;535;g27d9a58fc9d_0_55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6" name="Google Shape;536;g27d9a58fc9d_0_55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7" name="Google Shape;537;g27d9a58fc9d_0_557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8" name="Google Shape;538;g27d9a58fc9d_0_55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9" name="Google Shape;539;g27d9a58fc9d_0_55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0" name="Google Shape;540;g27d9a58fc9d_0_557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1" name="Google Shape;541;g27d9a58fc9d_0_5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7d9a58fc9d_0_55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d9a58fc9d_0_5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4_1_1_1_1_1" showMasterSp="0">
  <p:cSld name="CUSTOM_2_1_4_1_1_1_1_1">
    <p:bg>
      <p:bgPr>
        <a:solidFill>
          <a:srgbClr val="EFF0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5;p61" id="66" name="Google Shape;6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3999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61" id="67" name="Google Shape;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61" id="68" name="Google Shape;6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2"/>
            <a:ext cx="609369" cy="609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8;p61" id="69" name="Google Shape;6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9" cy="1100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9;p61" id="70" name="Google Shape;7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7"/>
            <a:ext cx="2043114" cy="1890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0;p61" id="71" name="Google Shape;71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3" cy="56411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1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5_2_1_5" showMasterSp="0">
  <p:cSld name="1_Title slide 5_2_1_5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/>
          <p:nvPr>
            <p:ph idx="1" type="body"/>
          </p:nvPr>
        </p:nvSpPr>
        <p:spPr>
          <a:xfrm>
            <a:off x="539999" y="152400"/>
            <a:ext cx="806400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defRPr sz="1000">
                <a:solidFill>
                  <a:srgbClr val="8F93A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3.xml"/><Relationship Id="rId1" Type="http://schemas.openxmlformats.org/officeDocument/2006/relationships/image" Target="../media/image5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48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5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32" Type="http://schemas.openxmlformats.org/officeDocument/2006/relationships/theme" Target="../theme/theme3.xml"/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73" id="6" name="Google Shape;6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001" y="186599"/>
            <a:ext cx="291601" cy="291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73" id="7" name="Google Shape;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3"/>
          <p:cNvSpPr txBox="1"/>
          <p:nvPr>
            <p:ph type="title"/>
          </p:nvPr>
        </p:nvSpPr>
        <p:spPr>
          <a:xfrm>
            <a:off x="539999" y="2268149"/>
            <a:ext cx="8064002" cy="6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4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postman.com/download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d9a58fc9d_0_290"/>
          <p:cNvSpPr txBox="1"/>
          <p:nvPr>
            <p:ph type="title"/>
          </p:nvPr>
        </p:nvSpPr>
        <p:spPr>
          <a:xfrm>
            <a:off x="540000" y="872400"/>
            <a:ext cx="81174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Использование Spring </a:t>
            </a:r>
            <a:br>
              <a:rPr lang="en-US"/>
            </a:br>
            <a:r>
              <a:rPr lang="en-US"/>
              <a:t>для разработки </a:t>
            </a:r>
            <a:br>
              <a:rPr lang="en-US"/>
            </a:br>
            <a:r>
              <a:rPr lang="en-US"/>
              <a:t>серверного приложения</a:t>
            </a:r>
            <a:endParaRPr/>
          </a:p>
        </p:txBody>
      </p:sp>
      <p:sp>
        <p:nvSpPr>
          <p:cNvPr id="551" name="Google Shape;551;g27d9a58fc9d_0_290"/>
          <p:cNvSpPr txBox="1"/>
          <p:nvPr>
            <p:ph idx="1" type="subTitle"/>
          </p:nvPr>
        </p:nvSpPr>
        <p:spPr>
          <a:xfrm>
            <a:off x="540000" y="34246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3</a:t>
            </a:r>
            <a:br>
              <a:rPr lang="en-US">
                <a:solidFill>
                  <a:srgbClr val="191816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8a765b87d2_0_106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запроса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7" name="Google Shape;637;g28a765b87d2_0_106"/>
          <p:cNvSpPr/>
          <p:nvPr/>
        </p:nvSpPr>
        <p:spPr>
          <a:xfrm>
            <a:off x="548751" y="1342796"/>
            <a:ext cx="2156700" cy="578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Метод запроса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28a765b87d2_0_106"/>
          <p:cNvSpPr/>
          <p:nvPr/>
        </p:nvSpPr>
        <p:spPr>
          <a:xfrm>
            <a:off x="3512883" y="1342796"/>
            <a:ext cx="2156700" cy="578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28a765b87d2_0_106"/>
          <p:cNvSpPr/>
          <p:nvPr/>
        </p:nvSpPr>
        <p:spPr>
          <a:xfrm>
            <a:off x="6476993" y="1342796"/>
            <a:ext cx="2156700" cy="578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Заголовки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8a765b87d2_0_106"/>
          <p:cNvSpPr/>
          <p:nvPr/>
        </p:nvSpPr>
        <p:spPr>
          <a:xfrm>
            <a:off x="2003015" y="2571748"/>
            <a:ext cx="2156700" cy="578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Время ответа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8a765b87d2_0_106"/>
          <p:cNvSpPr/>
          <p:nvPr/>
        </p:nvSpPr>
        <p:spPr>
          <a:xfrm>
            <a:off x="4975651" y="2571748"/>
            <a:ext cx="2156700" cy="578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6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Тело запроса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g28a765b87d2_0_106"/>
          <p:cNvCxnSpPr>
            <a:stCxn id="637" idx="3"/>
            <a:endCxn id="638" idx="1"/>
          </p:cNvCxnSpPr>
          <p:nvPr/>
        </p:nvCxnSpPr>
        <p:spPr>
          <a:xfrm>
            <a:off x="2705451" y="1632146"/>
            <a:ext cx="807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g28a765b87d2_0_106"/>
          <p:cNvCxnSpPr/>
          <p:nvPr/>
        </p:nvCxnSpPr>
        <p:spPr>
          <a:xfrm>
            <a:off x="5669576" y="1632146"/>
            <a:ext cx="807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g28a765b87d2_0_106"/>
          <p:cNvCxnSpPr/>
          <p:nvPr/>
        </p:nvCxnSpPr>
        <p:spPr>
          <a:xfrm>
            <a:off x="4168351" y="2861096"/>
            <a:ext cx="807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g28a765b87d2_0_106"/>
          <p:cNvCxnSpPr>
            <a:stCxn id="639" idx="2"/>
            <a:endCxn id="641" idx="3"/>
          </p:cNvCxnSpPr>
          <p:nvPr/>
        </p:nvCxnSpPr>
        <p:spPr>
          <a:xfrm rot="5400000">
            <a:off x="6874043" y="2179796"/>
            <a:ext cx="939600" cy="4230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"/>
          <p:cNvSpPr txBox="1"/>
          <p:nvPr/>
        </p:nvSpPr>
        <p:spPr>
          <a:xfrm>
            <a:off x="1217080" y="2044776"/>
            <a:ext cx="67098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- это один из самых популярных фреймворков для разработки бэкенд-приложений на Java. Он предлагает мощный и гибкий набор инструментов, которые упрощают разработку, обеспечивают безопасность и способствуют эффективной работе с данными.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1"/>
          <p:cNvSpPr txBox="1"/>
          <p:nvPr/>
        </p:nvSpPr>
        <p:spPr>
          <a:xfrm>
            <a:off x="174527" y="1467891"/>
            <a:ext cx="87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и клиент серверное взаимодействие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a765b87d2_0_134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Spring и клиент серверное взаимодействие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7" name="Google Shape;657;g28a765b87d2_0_134"/>
          <p:cNvSpPr txBox="1"/>
          <p:nvPr/>
        </p:nvSpPr>
        <p:spPr>
          <a:xfrm>
            <a:off x="553188" y="2201094"/>
            <a:ext cx="1658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Простота и гибкость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значительно упрощает разработку серверных приложений.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g28a765b87d2_0_134"/>
          <p:cNvGrpSpPr/>
          <p:nvPr/>
        </p:nvGrpSpPr>
        <p:grpSpPr>
          <a:xfrm>
            <a:off x="553188" y="1760806"/>
            <a:ext cx="368400" cy="368400"/>
            <a:chOff x="0" y="0"/>
            <a:chExt cx="368400" cy="368400"/>
          </a:xfrm>
        </p:grpSpPr>
        <p:sp>
          <p:nvSpPr>
            <p:cNvPr id="659" name="Google Shape;659;g28a765b87d2_0_13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60" name="Google Shape;660;g28a765b87d2_0_13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g28a765b87d2_0_134"/>
          <p:cNvSpPr txBox="1"/>
          <p:nvPr/>
        </p:nvSpPr>
        <p:spPr>
          <a:xfrm>
            <a:off x="2925525" y="2208850"/>
            <a:ext cx="22926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отлично интегрируется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множеством других технологий, включая базы данных, системы очередей сообщений, системы кеширования и др.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2" name="Google Shape;662;g28a765b87d2_0_134"/>
          <p:cNvGrpSpPr/>
          <p:nvPr/>
        </p:nvGrpSpPr>
        <p:grpSpPr>
          <a:xfrm>
            <a:off x="2925523" y="1768557"/>
            <a:ext cx="368400" cy="368400"/>
            <a:chOff x="0" y="0"/>
            <a:chExt cx="368400" cy="368400"/>
          </a:xfrm>
        </p:grpSpPr>
        <p:sp>
          <p:nvSpPr>
            <p:cNvPr id="663" name="Google Shape;663;g28a765b87d2_0_13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64" name="Google Shape;664;g28a765b87d2_0_13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g28a765b87d2_0_134"/>
          <p:cNvSpPr txBox="1"/>
          <p:nvPr/>
        </p:nvSpPr>
        <p:spPr>
          <a:xfrm>
            <a:off x="5779339" y="2201075"/>
            <a:ext cx="18198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Сообщество </a:t>
            </a:r>
            <a:b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поддержка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Spring имеет большое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активное сообщество разработчиков, которые всегда готовы помочь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решении проблем и ответить на вопросы.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g28a765b87d2_0_134"/>
          <p:cNvGrpSpPr/>
          <p:nvPr/>
        </p:nvGrpSpPr>
        <p:grpSpPr>
          <a:xfrm>
            <a:off x="5779358" y="1760789"/>
            <a:ext cx="368400" cy="368400"/>
            <a:chOff x="0" y="0"/>
            <a:chExt cx="368400" cy="368400"/>
          </a:xfrm>
        </p:grpSpPr>
        <p:sp>
          <p:nvSpPr>
            <p:cNvPr id="667" name="Google Shape;667;g28a765b87d2_0_134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68" name="Google Shape;668;g28a765b87d2_0_134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g28a765b87d2_0_134"/>
          <p:cNvSpPr txBox="1"/>
          <p:nvPr/>
        </p:nvSpPr>
        <p:spPr>
          <a:xfrm>
            <a:off x="548753" y="1308386"/>
            <a:ext cx="6281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Вот почему Spring стал таким популярным: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"/>
          <p:cNvSpPr txBox="1"/>
          <p:nvPr/>
        </p:nvSpPr>
        <p:spPr>
          <a:xfrm>
            <a:off x="933824" y="1842464"/>
            <a:ext cx="76215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Контроллер в Spring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компонент, который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обрабатывает входящие HTTP-запросы.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t/>
            </a:r>
            <a:endParaRPr b="0" i="0" sz="1800" u="none" cap="none" strike="noStrike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Внедрение зависимостей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подход, при котором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объект не создает или ищет свои зависимости самостоятельно, вместо этого они предоставляются ему извне.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5" name="Google Shape;675;p13"/>
          <p:cNvSpPr txBox="1"/>
          <p:nvPr/>
        </p:nvSpPr>
        <p:spPr>
          <a:xfrm>
            <a:off x="916799" y="1127454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Контроллеры в Spring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8a765b87d2_0_170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Аннотация @Controller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1" name="Google Shape;681;g28a765b87d2_0_170"/>
          <p:cNvSpPr txBox="1"/>
          <p:nvPr/>
        </p:nvSpPr>
        <p:spPr>
          <a:xfrm>
            <a:off x="548753" y="1155986"/>
            <a:ext cx="6281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Основой любого контроллера в Spring является аннотация `@Controller`.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Она говорит Spring'у, что данный класс является контроллером, и должен быть использован для обработки входящих HTTP-запросов.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682" name="Google Shape;682;g28a765b87d2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118448"/>
            <a:ext cx="5735050" cy="18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a765b87d2_0_190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Аннотация @RequestMapping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8" name="Google Shape;688;g28a765b87d2_0_190"/>
          <p:cNvSpPr txBox="1"/>
          <p:nvPr/>
        </p:nvSpPr>
        <p:spPr>
          <a:xfrm>
            <a:off x="548749" y="1155975"/>
            <a:ext cx="75708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Для указания, какой тип запроса и какой URL должен обрабатывать конкретный метод, используется аннотация `@RequestMapping`. Она может быть использована на уровне класса.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689" name="Google Shape;689;g28a765b87d2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00" y="1906050"/>
            <a:ext cx="8053201" cy="237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a765b87d2_0_199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Принимаем параметры запроса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5" name="Google Shape;695;g28a765b87d2_0_199"/>
          <p:cNvSpPr txBox="1"/>
          <p:nvPr/>
        </p:nvSpPr>
        <p:spPr>
          <a:xfrm>
            <a:off x="548749" y="1155975"/>
            <a:ext cx="75708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Чтобы принять параметры из URL, строки запроса или тела запроса, мы можем использовать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аннотации `@PathVariable`, `@RequestParam` и `@RequestBody` соответственно.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696" name="Google Shape;696;g28a765b87d2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00" y="1906050"/>
            <a:ext cx="8053199" cy="133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a765b87d2_0_208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Возвращаем ответ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2" name="Google Shape;702;g28a765b87d2_0_208"/>
          <p:cNvSpPr txBox="1"/>
          <p:nvPr/>
        </p:nvSpPr>
        <p:spPr>
          <a:xfrm>
            <a:off x="548750" y="1155975"/>
            <a:ext cx="7902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Чтобы вернуть ответ из обработчика, мы просто возвращаем объект, который должен быть включен в тело ответа. Spring автоматически преобразует его в нужный формат (обычно JSON). Чтобы контролировать другие аспекты ответа, такие как HTTP-статус, мы можем использовать класс `ResponseEntity`.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03" name="Google Shape;703;g28a765b87d2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039875"/>
            <a:ext cx="7538261" cy="26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a765b87d2_0_217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Работаем с параметрами запроса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9" name="Google Shape;709;g28a765b87d2_0_217"/>
          <p:cNvSpPr txBox="1"/>
          <p:nvPr/>
        </p:nvSpPr>
        <p:spPr>
          <a:xfrm>
            <a:off x="548750" y="1155975"/>
            <a:ext cx="79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Для того чтобы принять параметры из строки запроса, мы можем использовать аннотацию @RequestParam. Это может быть полезно, например, для реализации фильтрации или пагинации.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10" name="Google Shape;710;g28a765b87d2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815825"/>
            <a:ext cx="8063999" cy="22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8a765b87d2_0_226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Обрабатываем исключения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6" name="Google Shape;716;g28a765b87d2_0_226"/>
          <p:cNvSpPr txBox="1"/>
          <p:nvPr/>
        </p:nvSpPr>
        <p:spPr>
          <a:xfrm>
            <a:off x="548750" y="1155975"/>
            <a:ext cx="806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Ошибки и исключения - это неизбежная часть любого приложения. В Spring мы можем использовать аннотацию @ExceptionHandler для определения методов, которые будут обрабатывать определенные исключения.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17" name="Google Shape;717;g28a765b87d2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00" y="2058450"/>
            <a:ext cx="8061398" cy="221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"/>
          <p:cNvSpPr txBox="1"/>
          <p:nvPr>
            <p:ph idx="4294967295" type="title"/>
          </p:nvPr>
        </p:nvSpPr>
        <p:spPr>
          <a:xfrm>
            <a:off x="548749" y="719999"/>
            <a:ext cx="8064002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2"/>
              <a:buFont typeface="IBM Plex Sans SemiBold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/>
          </a:p>
        </p:txBody>
      </p:sp>
      <p:sp>
        <p:nvSpPr>
          <p:cNvPr id="557" name="Google Shape;557;p2"/>
          <p:cNvSpPr txBox="1"/>
          <p:nvPr>
            <p:ph idx="1" type="body"/>
          </p:nvPr>
        </p:nvSpPr>
        <p:spPr>
          <a:xfrm>
            <a:off x="540000" y="1163100"/>
            <a:ext cx="7105137" cy="3629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Введение в клиент-серверное взаимодействие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Spring и клиент серверное взаимодействие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Практика по написанию серверного приложения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Проверка приложения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Запуск приложения в докере</a:t>
            </a:r>
            <a:endParaRPr sz="1200">
              <a:solidFill>
                <a:schemeClr val="dk1"/>
              </a:solidFill>
            </a:endParaRPr>
          </a:p>
          <a:p>
            <a:pPr indent="-2176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en-US" sz="1200">
                <a:solidFill>
                  <a:schemeClr val="dk1"/>
                </a:solidFill>
              </a:rPr>
              <a:t>Заключение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a765b87d2_0_235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Обрабатываем JSON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3" name="Google Shape;723;g28a765b87d2_0_235"/>
          <p:cNvSpPr txBox="1"/>
          <p:nvPr/>
        </p:nvSpPr>
        <p:spPr>
          <a:xfrm>
            <a:off x="548750" y="1155975"/>
            <a:ext cx="806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Большинство RESTful API используют JSON для обмена данными. Spring автоматически преобразует объекты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в JSON и наоборот. Все, что нам нужно сделать, это использовать аннотацию @RequestBody для принятия JSON в качестве входных данных и возвращать объекты из наших обработчиков.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24" name="Google Shape;724;g28a765b87d2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2058450"/>
            <a:ext cx="8064001" cy="141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a765b87d2_0_244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 по написанию серверного приложения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0" name="Google Shape;730;g28a765b87d2_0_244"/>
          <p:cNvSpPr txBox="1"/>
          <p:nvPr/>
        </p:nvSpPr>
        <p:spPr>
          <a:xfrm>
            <a:off x="548750" y="1155975"/>
            <a:ext cx="80640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Мы собираемся создать простое приложение для управления списком задач.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Для начала нам понадобятся следующие компоненты: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00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Модель Task для представления задач.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00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Сервис TaskService для управления задачами.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00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Контроллер TaskController для обработки HTTP-запросов.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731" name="Google Shape;731;g28a765b87d2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3698" y="2276795"/>
            <a:ext cx="2330175" cy="19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8a765b87d2_0_253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 по написанию серверного приложения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7" name="Google Shape;737;g28a765b87d2_0_253"/>
          <p:cNvSpPr txBox="1"/>
          <p:nvPr/>
        </p:nvSpPr>
        <p:spPr>
          <a:xfrm>
            <a:off x="548750" y="1155975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1. Создание модели. 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Начнем с создания класса Task, который будет представлять нашу задачу.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38" name="Google Shape;738;g28a765b87d2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691700"/>
            <a:ext cx="6344355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a765b87d2_0_262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 по написанию серверного приложения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4" name="Google Shape;744;g28a765b87d2_0_262"/>
          <p:cNvSpPr txBox="1"/>
          <p:nvPr/>
        </p:nvSpPr>
        <p:spPr>
          <a:xfrm>
            <a:off x="548750" y="1155975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2. Создание сервиса.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Следующим шагом будет создание сервиса, который будет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управлять нашими задачами. Мы используем простой список для хранения задач.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45" name="Google Shape;745;g28a765b87d2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795375"/>
            <a:ext cx="6124250" cy="2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8a765b87d2_0_269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 по написанию серверного приложения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Image" id="751" name="Google Shape;751;g28a765b87d2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155975"/>
            <a:ext cx="3958196" cy="3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8a765b87d2_0_276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 по написанию серверного приложения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7" name="Google Shape;757;g28a765b87d2_0_276"/>
          <p:cNvSpPr txBox="1"/>
          <p:nvPr/>
        </p:nvSpPr>
        <p:spPr>
          <a:xfrm>
            <a:off x="548750" y="1155975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3. Создание контроллера. 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Теперь давайте создадим контроллер, который будет обрабатывать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HTTP-запросы и использовать наш сервис для выполнения операций над задачами.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58" name="Google Shape;758;g28a765b87d2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1" y="1795376"/>
            <a:ext cx="4710121" cy="2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8a765b87d2_0_284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 по написанию серверного приложения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Image" id="764" name="Google Shape;764;g28a765b87d2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155975"/>
            <a:ext cx="8055252" cy="274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a765b87d2_0_291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Зачем тестировать свое приложение?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0" name="Google Shape;770;g28a765b87d2_0_291"/>
          <p:cNvSpPr txBox="1"/>
          <p:nvPr>
            <p:ph idx="1" type="body"/>
          </p:nvPr>
        </p:nvSpPr>
        <p:spPr>
          <a:xfrm>
            <a:off x="539997" y="11607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9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lang="en-US" sz="1200">
                <a:solidFill>
                  <a:schemeClr val="dk1"/>
                </a:solidFill>
              </a:rPr>
              <a:t>1. Понимание функциональности: </a:t>
            </a:r>
            <a:r>
              <a:rPr lang="en-US" sz="1200">
                <a:solidFill>
                  <a:schemeClr val="dk1"/>
                </a:solidFill>
              </a:rPr>
              <a:t>Ручное тестирование позволяет разработчикам лучше понять, как работает их приложение с точки зрения конечного пользователя.</a:t>
            </a:r>
            <a:endParaRPr sz="1200">
              <a:solidFill>
                <a:schemeClr val="dk1"/>
              </a:solidFill>
            </a:endParaRPr>
          </a:p>
          <a:p>
            <a:pPr indent="-2176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400"/>
              <a:buFont typeface="IBM Plex Sans SemiBold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9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lang="en-US" sz="1200">
                <a:solidFill>
                  <a:schemeClr val="dk1"/>
                </a:solidFill>
              </a:rPr>
              <a:t>2. Обнаружение ошибок: </a:t>
            </a:r>
            <a:r>
              <a:rPr lang="en-US" sz="1200">
                <a:solidFill>
                  <a:schemeClr val="dk1"/>
                </a:solidFill>
              </a:rPr>
              <a:t>Несмотря на все преимущества автоматизированного тестирования, оно может не всегда обнаруживать все возможные проблемы.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71" name="Google Shape;771;g28a765b87d2_0_291"/>
          <p:cNvSpPr txBox="1"/>
          <p:nvPr/>
        </p:nvSpPr>
        <p:spPr>
          <a:xfrm>
            <a:off x="4751997" y="11607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Своевременная обратная связь: </a:t>
            </a:r>
            <a:r>
              <a:rPr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Ручное тестирование может быть выполнено в любой точке процесса разработки для получения немедленной обратной связи.</a:t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Валидация требований: </a:t>
            </a:r>
            <a:r>
              <a:rPr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Ручное тестирование позволяет убедиться, что приложение соответствует требованиям бизнеса и пользователя.</a:t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8a765b87d2_0_299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Swagger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7" name="Google Shape;777;g28a765b87d2_0_299"/>
          <p:cNvSpPr txBox="1"/>
          <p:nvPr/>
        </p:nvSpPr>
        <p:spPr>
          <a:xfrm>
            <a:off x="548750" y="1155975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Для начала, чтобы использовать Swagger, нам нужно добавить зависимость в наш проект.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Если вы используете Maven, добавьте следующую зависимость в ваш pom.xml: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78" name="Google Shape;778;g28a765b87d2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1" y="1795376"/>
            <a:ext cx="8064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a765b87d2_0_308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Конфигурация Swagger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84" name="Google Shape;784;g28a765b87d2_0_308"/>
          <p:cNvSpPr txBox="1"/>
          <p:nvPr/>
        </p:nvSpPr>
        <p:spPr>
          <a:xfrm>
            <a:off x="548750" y="1155975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Затем нам нужно настроить Swagger в нашем приложении. Мы можем сделать это,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создав конфигурационный класс с аннотацией @EnableSwagger2.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785" name="Google Shape;785;g28a765b87d2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50" y="1795375"/>
            <a:ext cx="6248168" cy="2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"/>
          <p:cNvSpPr txBox="1"/>
          <p:nvPr/>
        </p:nvSpPr>
        <p:spPr>
          <a:xfrm>
            <a:off x="1217080" y="2025726"/>
            <a:ext cx="6709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Клиентом является обычно браузер или приложение, который отправляет HTTP-запросы на сервер. Сервер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машина или приложение, которое слушает эти запросы, обрабатывает их и отправляет обратно HTTP-ответы.</a:t>
            </a:r>
            <a:endParaRPr b="0" i="0" sz="1200" u="none" cap="none" strike="noStrike">
              <a:solidFill>
                <a:srgbClr val="191816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3" name="Google Shape;563;p3"/>
          <p:cNvSpPr txBox="1"/>
          <p:nvPr/>
        </p:nvSpPr>
        <p:spPr>
          <a:xfrm>
            <a:off x="3414750" y="1467891"/>
            <a:ext cx="23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Клиент-Сервер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0"/>
          <p:cNvSpPr txBox="1"/>
          <p:nvPr/>
        </p:nvSpPr>
        <p:spPr>
          <a:xfrm>
            <a:off x="341846" y="2521201"/>
            <a:ext cx="846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http://localhost:8080/swagger-ui.html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91" name="Google Shape;791;p30"/>
          <p:cNvSpPr txBox="1"/>
          <p:nvPr/>
        </p:nvSpPr>
        <p:spPr>
          <a:xfrm>
            <a:off x="174600" y="1876434"/>
            <a:ext cx="87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 работы приложения в Swagger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1"/>
          <p:cNvSpPr txBox="1"/>
          <p:nvPr/>
        </p:nvSpPr>
        <p:spPr>
          <a:xfrm>
            <a:off x="1173150" y="1909150"/>
            <a:ext cx="6797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 </a:t>
            </a: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популярный инструмент для тестирования API, который позволяет отправлять HTTP-запросы к вашему серверу и просматривать ответы. Он имеет простой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интуитивно понятный интерфейс, что делает его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удобным в использовании даже для новичков.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200"/>
              <a:buFont typeface="IBM Plex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97" name="Google Shape;797;p31"/>
          <p:cNvSpPr txBox="1"/>
          <p:nvPr/>
        </p:nvSpPr>
        <p:spPr>
          <a:xfrm>
            <a:off x="916800" y="1235104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2"/>
          <p:cNvSpPr txBox="1"/>
          <p:nvPr/>
        </p:nvSpPr>
        <p:spPr>
          <a:xfrm>
            <a:off x="933824" y="2249920"/>
            <a:ext cx="7621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тем как мы начнем, вам нужно скачать и установить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Postman. Вы можете сделать это, перейдя на </a:t>
            </a:r>
            <a:r>
              <a:rPr b="0" i="0" lang="en-US" sz="1800" u="sng" cap="none" strike="noStrike">
                <a:solidFill>
                  <a:srgbClr val="0000EE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официальный сайт Postman</a:t>
            </a: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следуя инструкциям по установке.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200"/>
              <a:buFont typeface="IBM Plex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03" name="Google Shape;803;p32"/>
          <p:cNvSpPr txBox="1"/>
          <p:nvPr/>
        </p:nvSpPr>
        <p:spPr>
          <a:xfrm>
            <a:off x="916799" y="1642070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Скачивание и установка Postman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a765b87d2_0_318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Отправка запросов в Postman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9" name="Google Shape;809;g28a765b87d2_0_318"/>
          <p:cNvSpPr txBox="1"/>
          <p:nvPr/>
        </p:nvSpPr>
        <p:spPr>
          <a:xfrm>
            <a:off x="548750" y="1155975"/>
            <a:ext cx="80640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Как только Postman установлен, вы можете запустить его и начать отправлять запросы к вашему API.</a:t>
            </a:r>
            <a:b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Создайте новый запрос, нажав на кнопку “+”.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Выберите тип запроса из выпадающего меню слева от адресной строки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(например, GET, POST, PUT, DELETE).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Введите URL вашего API в адресной строке. Например, если вы хотите проверить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метод getAllTasks, ваш URL будет выглядеть примерно так: http://localhost:8080/api/tasks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(замените localhost:8080 на адрес и порт вашего приложения, если они отличаются).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Если ваш метод требует параметров запроса или тела запроса, вы можете добавить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их на соответствующих вкладках под адресной строкой.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Нажмите на кнопку “Send” справа от адресной строки, чтобы отправить запрос.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После отправки запроса вы увидите ответ от вашего сервера в нижней части окна.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8a765b87d2_0_326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Зачем тестировать свое приложение?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15" name="Google Shape;815;g28a765b87d2_0_326"/>
          <p:cNvSpPr txBox="1"/>
          <p:nvPr>
            <p:ph idx="1" type="body"/>
          </p:nvPr>
        </p:nvSpPr>
        <p:spPr>
          <a:xfrm>
            <a:off x="539997" y="11607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9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Curl:</a:t>
            </a:r>
            <a:r>
              <a:rPr lang="en-US" sz="1200">
                <a:solidFill>
                  <a:schemeClr val="dk1"/>
                </a:solidFill>
              </a:rPr>
              <a:t> curl — это мощный инструмент командной строки, который позволяет отправлять HTTP-запросы к серверу.</a:t>
            </a:r>
            <a:endParaRPr sz="1200">
              <a:solidFill>
                <a:schemeClr val="dk1"/>
              </a:solidFill>
            </a:endParaRPr>
          </a:p>
          <a:p>
            <a:pPr indent="-217698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400"/>
              <a:buFont typeface="IBM Plex Sans SemiBold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3899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GET-запросы: </a:t>
            </a:r>
            <a:r>
              <a:rPr lang="en-US" sz="1200">
                <a:solidFill>
                  <a:schemeClr val="dk1"/>
                </a:solidFill>
              </a:rPr>
              <a:t>Для отправки GET-запроса в curl достаточно просто указать URL. Например, если вы хотите получить список всех задач,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вы можете ввести следующую команду:  curl http://localhost:8080/api/tasks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6" name="Google Shape;816;g28a765b87d2_0_326"/>
          <p:cNvSpPr txBox="1"/>
          <p:nvPr/>
        </p:nvSpPr>
        <p:spPr>
          <a:xfrm>
            <a:off x="4751997" y="11607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POST-запросы: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отправки POST-запросов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передачи данных в теле запроса в curl вы можете использовать флаг -d (или --data).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817" name="Google Shape;817;g28a765b87d2_0_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000" y="2014450"/>
            <a:ext cx="3852000" cy="129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8a765b87d2_0_336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Зачем тестировать свое приложение?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3" name="Google Shape;823;g28a765b87d2_0_336"/>
          <p:cNvSpPr txBox="1"/>
          <p:nvPr>
            <p:ph idx="1" type="body"/>
          </p:nvPr>
        </p:nvSpPr>
        <p:spPr>
          <a:xfrm>
            <a:off x="539997" y="11607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9" lvl="0" marL="4103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lang="en-US" sz="1200">
                <a:solidFill>
                  <a:schemeClr val="dk1"/>
                </a:solidFill>
              </a:rPr>
              <a:t>PUT-запросы: </a:t>
            </a:r>
            <a:r>
              <a:rPr lang="en-US" sz="1200">
                <a:solidFill>
                  <a:schemeClr val="dk1"/>
                </a:solidFill>
              </a:rPr>
              <a:t>PUT-запросы аналогичны POST-запросам, но они обычно используются для обновления существующих ресурсов.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24" name="Google Shape;824;g28a765b87d2_0_336"/>
          <p:cNvSpPr txBox="1"/>
          <p:nvPr/>
        </p:nvSpPr>
        <p:spPr>
          <a:xfrm>
            <a:off x="4751997" y="1160761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3899" lvl="0" marL="41039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SemiBold"/>
              <a:buChar char="💡"/>
            </a:pPr>
            <a:r>
              <a:rPr b="1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DELETE-запросы: </a:t>
            </a:r>
            <a:r>
              <a:rPr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Наконец, для отправки DELETE-запроса в curl вы просто используете флаг -X DELETE (или --request DELETE). Например, для удаления задачи с идентификатором 1 вы можете ввести следующую команду:      curl -X DELETE http://localhost:8080/api/tasks/1</a:t>
            </a:r>
            <a:endParaRPr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825" name="Google Shape;825;g28a765b87d2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38725"/>
            <a:ext cx="4031999" cy="135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6"/>
          <p:cNvSpPr txBox="1"/>
          <p:nvPr/>
        </p:nvSpPr>
        <p:spPr>
          <a:xfrm>
            <a:off x="978300" y="1892300"/>
            <a:ext cx="71874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 - это открытая платформа для разработки,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доставки и запуска приложений. Docker позволяет “упаковать” </a:t>
            </a:r>
            <a:b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8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вместе со всем его окружением в контейнер, который можно легко перенести на любую машину, которая поддерживает Docker.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6"/>
          <p:cNvSpPr txBox="1"/>
          <p:nvPr/>
        </p:nvSpPr>
        <p:spPr>
          <a:xfrm>
            <a:off x="174527" y="1363050"/>
            <a:ext cx="87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2400"/>
              <a:buFont typeface="IBM Plex Sans"/>
              <a:buNone/>
            </a:pPr>
            <a:r>
              <a:rPr b="1" i="0" lang="en-US" sz="2400" u="none" cap="none" strike="noStrike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8a765b87d2_0_346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DOCKER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7" name="Google Shape;837;g28a765b87d2_0_346"/>
          <p:cNvSpPr txBox="1"/>
          <p:nvPr>
            <p:ph idx="1" type="body"/>
          </p:nvPr>
        </p:nvSpPr>
        <p:spPr>
          <a:xfrm>
            <a:off x="540003" y="116075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Использование Docker имеет ряд преимуществ для разработчиков: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Постоянство: </a:t>
            </a:r>
            <a:r>
              <a:rPr lang="en-US" sz="1200">
                <a:solidFill>
                  <a:schemeClr val="dk1"/>
                </a:solidFill>
              </a:rPr>
              <a:t>Docker гарантирует, что ваше приложение будет работать одинаково в любой среде.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Изоляция: </a:t>
            </a:r>
            <a:r>
              <a:rPr lang="en-US" sz="1200">
                <a:solidFill>
                  <a:schemeClr val="dk1"/>
                </a:solidFill>
              </a:rPr>
              <a:t>каждый Docker-контейнер работает независимо, поэтому вы можете запускать разные приложения с разными требованиями на одной машине.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Быстрое развертывание: </a:t>
            </a:r>
            <a:r>
              <a:rPr lang="en-US" sz="1200">
                <a:solidFill>
                  <a:schemeClr val="dk1"/>
                </a:solidFill>
              </a:rPr>
              <a:t>с Docker вы можете быстро и легко развернуть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и масштабировать свое приложение.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Управление зависимостями:</a:t>
            </a:r>
            <a:r>
              <a:rPr lang="en-US" sz="1200">
                <a:solidFill>
                  <a:schemeClr val="dk1"/>
                </a:solidFill>
              </a:rPr>
              <a:t> вместо того, чтобы устанавливать все зависимости на вашей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машине, вы можете упаковать их вместе с приложением в Docker-контейнер.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8a765b87d2_0_355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Запускаем наше приложение в Docker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3" name="Google Shape;843;g28a765b87d2_0_355"/>
          <p:cNvSpPr txBox="1"/>
          <p:nvPr>
            <p:ph idx="1" type="body"/>
          </p:nvPr>
        </p:nvSpPr>
        <p:spPr>
          <a:xfrm>
            <a:off x="540003" y="116075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Создание Dockerfile.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Dockerfile — это текстовый файл, который описывает, как создать Docker-образ.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Вот простой Dockerfile для нашего приложения: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FROM openjdk:11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COPY ./target/my-app-1.0.0.jar /usr/src/my-app/my-app-1.0.0.jar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WORKDIR /usr/src/my-app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EXPOSE 8080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CMD [</a:t>
            </a:r>
            <a:r>
              <a:rPr lang="en-US" sz="1200">
                <a:solidFill>
                  <a:srgbClr val="4070A0"/>
                </a:solidFill>
              </a:rPr>
              <a:t>"java"</a:t>
            </a:r>
            <a:r>
              <a:rPr lang="en-US" sz="1200">
                <a:solidFill>
                  <a:schemeClr val="dk1"/>
                </a:solidFill>
              </a:rPr>
              <a:t>,</a:t>
            </a:r>
            <a:r>
              <a:rPr lang="en-US" sz="1200">
                <a:solidFill>
                  <a:srgbClr val="4070A0"/>
                </a:solidFill>
              </a:rPr>
              <a:t> "-jar"</a:t>
            </a:r>
            <a:r>
              <a:rPr lang="en-US" sz="1200">
                <a:solidFill>
                  <a:schemeClr val="dk1"/>
                </a:solidFill>
              </a:rPr>
              <a:t>, </a:t>
            </a:r>
            <a:r>
              <a:rPr lang="en-US" sz="1200">
                <a:solidFill>
                  <a:srgbClr val="4070A0"/>
                </a:solidFill>
              </a:rPr>
              <a:t>"my-app-1.0.0.jar"</a:t>
            </a:r>
            <a:r>
              <a:rPr lang="en-US" sz="1200">
                <a:solidFill>
                  <a:schemeClr val="dk1"/>
                </a:solidFill>
              </a:rPr>
              <a:t>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8a765b87d2_0_363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Запускаем наше приложение в Docker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9" name="Google Shape;849;g28a765b87d2_0_363"/>
          <p:cNvSpPr txBox="1"/>
          <p:nvPr>
            <p:ph idx="1" type="body"/>
          </p:nvPr>
        </p:nvSpPr>
        <p:spPr>
          <a:xfrm>
            <a:off x="540003" y="116075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Вот что делает каждая строка:</a:t>
            </a:r>
            <a:br>
              <a:rPr b="1" lang="en-US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FROM openjdk:11 говорит Docker использовать официальный образ Java 11 в качестве базового.</a:t>
            </a:r>
            <a:endParaRPr sz="1200">
              <a:solidFill>
                <a:schemeClr val="dk1"/>
              </a:solidFill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COPY ./target/my-app-1.0.0.jar /usr/src/my-app/my-app-1.0.0.jar копирует JAR-файл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нашего приложения в контейнер.</a:t>
            </a:r>
            <a:endParaRPr sz="1200">
              <a:solidFill>
                <a:schemeClr val="dk1"/>
              </a:solidFill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WORKDIR /usr/src/my-app устанавливает рабочий каталог внутри контейнера.</a:t>
            </a:r>
            <a:endParaRPr sz="1200">
              <a:solidFill>
                <a:schemeClr val="dk1"/>
              </a:solidFill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EXPOSE 8080 говорит Docker, что наше приложение будет слушать на порту 8080.</a:t>
            </a:r>
            <a:endParaRPr sz="1200">
              <a:solidFill>
                <a:schemeClr val="dk1"/>
              </a:solidFill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CMD ["java", "-jar", "my-app-1.0.0.jar"] запускает наше приложение внутри контейнера.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a765b87d2_0_1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2"/>
              <a:buFont typeface="IBM Plex Sans SemiBold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Протоколы</a:t>
            </a:r>
            <a:endParaRPr sz="1800"/>
          </a:p>
        </p:txBody>
      </p:sp>
      <p:sp>
        <p:nvSpPr>
          <p:cNvPr id="569" name="Google Shape;569;g28a765b87d2_0_1"/>
          <p:cNvSpPr txBox="1"/>
          <p:nvPr/>
        </p:nvSpPr>
        <p:spPr>
          <a:xfrm>
            <a:off x="540000" y="1783088"/>
            <a:ext cx="24510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HTTP и HTTPS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HTTP, или гипертекстовый протокол передачи данных,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это основной протокол, используемый в вебе для передачи данных. HTTPS — это просто защищенная версия HTTP.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g28a765b87d2_0_1"/>
          <p:cNvSpPr txBox="1"/>
          <p:nvPr/>
        </p:nvSpPr>
        <p:spPr>
          <a:xfrm>
            <a:off x="3350875" y="1783088"/>
            <a:ext cx="2451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WebSocket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WebSocket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это другой протокол, который предназначен для обеспечения двусторонней связи между клиентом и сервером.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g28a765b87d2_0_1"/>
          <p:cNvSpPr/>
          <p:nvPr/>
        </p:nvSpPr>
        <p:spPr>
          <a:xfrm>
            <a:off x="540000" y="1342800"/>
            <a:ext cx="368400" cy="368400"/>
          </a:xfrm>
          <a:prstGeom prst="ellipse">
            <a:avLst/>
          </a:prstGeom>
          <a:solidFill>
            <a:srgbClr val="8D46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g28a765b87d2_0_1"/>
          <p:cNvSpPr/>
          <p:nvPr/>
        </p:nvSpPr>
        <p:spPr>
          <a:xfrm>
            <a:off x="3350888" y="1342800"/>
            <a:ext cx="368400" cy="368400"/>
          </a:xfrm>
          <a:prstGeom prst="ellipse">
            <a:avLst/>
          </a:prstGeom>
          <a:solidFill>
            <a:srgbClr val="8D46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8a765b87d2_0_370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Запускаем наше приложение в Docker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55" name="Google Shape;855;g28a765b87d2_0_370"/>
          <p:cNvSpPr txBox="1"/>
          <p:nvPr>
            <p:ph idx="1" type="body"/>
          </p:nvPr>
        </p:nvSpPr>
        <p:spPr>
          <a:xfrm>
            <a:off x="540000" y="1160750"/>
            <a:ext cx="7296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После того как у вас есть Dockerfile, вы можете собрать Docker-образ и запустить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его в контейнере. Сначала убедитесь, что у вас собран JAR-файл вашего приложения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(например, с помощью mvn package), а затем выполните следующие команды: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docker build </a:t>
            </a:r>
            <a:r>
              <a:rPr lang="en-US" sz="1200">
                <a:solidFill>
                  <a:srgbClr val="7D9029"/>
                </a:solidFill>
              </a:rPr>
              <a:t>-t</a:t>
            </a:r>
            <a:r>
              <a:rPr lang="en-US" sz="1200">
                <a:solidFill>
                  <a:schemeClr val="dk1"/>
                </a:solidFill>
              </a:rPr>
              <a:t> my-app 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docker run </a:t>
            </a:r>
            <a:r>
              <a:rPr lang="en-US" sz="1200">
                <a:solidFill>
                  <a:srgbClr val="7D9029"/>
                </a:solidFill>
              </a:rPr>
              <a:t>-p</a:t>
            </a:r>
            <a:r>
              <a:rPr lang="en-US" sz="1200">
                <a:solidFill>
                  <a:schemeClr val="dk1"/>
                </a:solidFill>
              </a:rPr>
              <a:t> 8080:8080 my-app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Первая команда собирает Docker-образ с именем my-app из текущего каталога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(где находится Dockerfile). Вторая команда запускает контейнер из образа my-app,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пробрасывая порт 8080 из контейнера на порт 8080 хост-машины.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a765b87d2_0_22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2"/>
              <a:buFont typeface="IBM Plex Sans SemiBold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Протоколы</a:t>
            </a:r>
            <a:endParaRPr sz="1800"/>
          </a:p>
        </p:txBody>
      </p:sp>
      <p:sp>
        <p:nvSpPr>
          <p:cNvPr id="578" name="Google Shape;578;g28a765b87d2_0_22"/>
          <p:cNvSpPr txBox="1"/>
          <p:nvPr/>
        </p:nvSpPr>
        <p:spPr>
          <a:xfrm>
            <a:off x="540000" y="1783088"/>
            <a:ext cx="24510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HTTP и HTTPS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HTTP, или гипертекстовый протокол передачи данных,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это основной протокол, используемый в вебе для передачи данных. HTTPS — это просто защищенная версия HTTP.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9" name="Google Shape;579;g28a765b87d2_0_22"/>
          <p:cNvSpPr txBox="1"/>
          <p:nvPr/>
        </p:nvSpPr>
        <p:spPr>
          <a:xfrm>
            <a:off x="6161750" y="1783088"/>
            <a:ext cx="24510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gRPC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Еще один протокол, который стоит упомянуть, — это gRPC от Google. Он поддерживает множество языков программирования и позволяет клиентам и серверам обмениваться данными как через единственный запрос/ответ, так и через потоковые вызовы.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0" name="Google Shape;580;g28a765b87d2_0_22"/>
          <p:cNvSpPr txBox="1"/>
          <p:nvPr/>
        </p:nvSpPr>
        <p:spPr>
          <a:xfrm>
            <a:off x="3350875" y="1783088"/>
            <a:ext cx="24510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WebSocket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WebSocket 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 это другой протокол, который предназначен для обеспечения двусторонней связи между клиентом и сервером.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1" name="Google Shape;581;g28a765b87d2_0_22"/>
          <p:cNvSpPr/>
          <p:nvPr/>
        </p:nvSpPr>
        <p:spPr>
          <a:xfrm>
            <a:off x="540000" y="1342800"/>
            <a:ext cx="368400" cy="368400"/>
          </a:xfrm>
          <a:prstGeom prst="ellipse">
            <a:avLst/>
          </a:prstGeom>
          <a:solidFill>
            <a:srgbClr val="8D46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2" name="Google Shape;582;g28a765b87d2_0_22"/>
          <p:cNvSpPr/>
          <p:nvPr/>
        </p:nvSpPr>
        <p:spPr>
          <a:xfrm>
            <a:off x="3350888" y="1342800"/>
            <a:ext cx="368400" cy="368400"/>
          </a:xfrm>
          <a:prstGeom prst="ellipse">
            <a:avLst/>
          </a:prstGeom>
          <a:solidFill>
            <a:srgbClr val="8D46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3" name="Google Shape;583;g28a765b87d2_0_22"/>
          <p:cNvSpPr/>
          <p:nvPr/>
        </p:nvSpPr>
        <p:spPr>
          <a:xfrm>
            <a:off x="6161750" y="1342800"/>
            <a:ext cx="368400" cy="368400"/>
          </a:xfrm>
          <a:prstGeom prst="ellipse">
            <a:avLst/>
          </a:prstGeom>
          <a:solidFill>
            <a:srgbClr val="8D46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a765b87d2_0_32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2"/>
              <a:buFont typeface="IBM Plex Sans SemiBold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Протоколы</a:t>
            </a:r>
            <a:endParaRPr sz="1800"/>
          </a:p>
        </p:txBody>
      </p:sp>
      <p:sp>
        <p:nvSpPr>
          <p:cNvPr id="589" name="Google Shape;589;g28a765b87d2_0_32"/>
          <p:cNvSpPr txBox="1"/>
          <p:nvPr>
            <p:ph idx="1" type="body"/>
          </p:nvPr>
        </p:nvSpPr>
        <p:spPr>
          <a:xfrm>
            <a:off x="540000" y="1163100"/>
            <a:ext cx="7105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REST, или представительное состояние передачи, — это архитектурный стиль,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используемый для обмена данными в вебе. 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Он базируется на принципах HTTP и поощряет разработчиков создавать простые,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без состояний и предсказуемые веб-сервисы.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Вот некоторые причины, по которым мы выбираем REST: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Простота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Без состояния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Предсказуемость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a765b87d2_0_40"/>
          <p:cNvSpPr txBox="1"/>
          <p:nvPr/>
        </p:nvSpPr>
        <p:spPr>
          <a:xfrm>
            <a:off x="1217080" y="2025726"/>
            <a:ext cx="6709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191816"/>
              </a:buClr>
              <a:buSzPts val="1800"/>
              <a:buFont typeface="IBM Plex Sans"/>
              <a:buNone/>
            </a:pPr>
            <a:r>
              <a:rPr lang="en-US" sz="18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 — это стиль архитектуры, который использует HTTP для обмена данными. REST определяет набор “правил”, по которым клиенты и серверы должны обмениваться данными, и HTTP - это тот язык, на котором они общаются.</a:t>
            </a:r>
            <a:endParaRPr b="0" i="0" sz="1200" u="none" cap="none" strike="noStrike">
              <a:solidFill>
                <a:srgbClr val="191816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95" name="Google Shape;595;g28a765b87d2_0_40"/>
          <p:cNvSpPr txBox="1"/>
          <p:nvPr/>
        </p:nvSpPr>
        <p:spPr>
          <a:xfrm>
            <a:off x="2332800" y="1467900"/>
            <a:ext cx="44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81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HTTP связан с REST?</a:t>
            </a:r>
            <a:endParaRPr b="1" sz="2400">
              <a:solidFill>
                <a:srgbClr val="19181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a765b87d2_0_48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HTTP-методы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1" name="Google Shape;601;g28a765b87d2_0_48"/>
          <p:cNvSpPr txBox="1"/>
          <p:nvPr/>
        </p:nvSpPr>
        <p:spPr>
          <a:xfrm>
            <a:off x="548748" y="1800087"/>
            <a:ext cx="16587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запроса данных с сервера. Это как спросить: “Привет, сервер, можно я посмотрю эту веб-страницу?”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g28a765b87d2_0_48"/>
          <p:cNvGrpSpPr/>
          <p:nvPr/>
        </p:nvGrpSpPr>
        <p:grpSpPr>
          <a:xfrm>
            <a:off x="548748" y="1347824"/>
            <a:ext cx="368400" cy="368400"/>
            <a:chOff x="0" y="0"/>
            <a:chExt cx="368400" cy="368400"/>
          </a:xfrm>
        </p:grpSpPr>
        <p:sp>
          <p:nvSpPr>
            <p:cNvPr id="603" name="Google Shape;603;g28a765b87d2_0_4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04" name="Google Shape;604;g28a765b87d2_0_4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28a765b87d2_0_48"/>
          <p:cNvSpPr txBox="1"/>
          <p:nvPr/>
        </p:nvSpPr>
        <p:spPr>
          <a:xfrm>
            <a:off x="2543294" y="1783095"/>
            <a:ext cx="16587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отправки данных на сервер, чтобы создать новый ресурс. Это как сказать: “Привет, сервер, вот новые данные, добавь их, пожалуйста, в свою базу данных.”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g28a765b87d2_0_48"/>
          <p:cNvGrpSpPr/>
          <p:nvPr/>
        </p:nvGrpSpPr>
        <p:grpSpPr>
          <a:xfrm>
            <a:off x="2543294" y="1342807"/>
            <a:ext cx="368400" cy="368400"/>
            <a:chOff x="0" y="0"/>
            <a:chExt cx="368400" cy="368400"/>
          </a:xfrm>
        </p:grpSpPr>
        <p:sp>
          <p:nvSpPr>
            <p:cNvPr id="607" name="Google Shape;607;g28a765b87d2_0_4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08" name="Google Shape;608;g28a765b87d2_0_4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g28a765b87d2_0_48"/>
          <p:cNvSpPr txBox="1"/>
          <p:nvPr/>
        </p:nvSpPr>
        <p:spPr>
          <a:xfrm>
            <a:off x="4737662" y="1783553"/>
            <a:ext cx="16587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обновления существующего ресурса на сервере. Это как сказать: “Привет, сервер, вот обновленные данные, пожалуйста, замени ими старые.”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g28a765b87d2_0_48"/>
          <p:cNvGrpSpPr/>
          <p:nvPr/>
        </p:nvGrpSpPr>
        <p:grpSpPr>
          <a:xfrm>
            <a:off x="4737662" y="1343265"/>
            <a:ext cx="368400" cy="368400"/>
            <a:chOff x="0" y="0"/>
            <a:chExt cx="368400" cy="368400"/>
          </a:xfrm>
        </p:grpSpPr>
        <p:sp>
          <p:nvSpPr>
            <p:cNvPr id="611" name="Google Shape;611;g28a765b87d2_0_4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12" name="Google Shape;612;g28a765b87d2_0_4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g28a765b87d2_0_48"/>
          <p:cNvSpPr txBox="1"/>
          <p:nvPr/>
        </p:nvSpPr>
        <p:spPr>
          <a:xfrm>
            <a:off x="6764559" y="1794285"/>
            <a:ext cx="16587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удаления ресурса на сервере. Это как сказать: “Привет, сервер, пожалуйста, удали эти данные.”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g28a765b87d2_0_48"/>
          <p:cNvGrpSpPr/>
          <p:nvPr/>
        </p:nvGrpSpPr>
        <p:grpSpPr>
          <a:xfrm>
            <a:off x="6764559" y="1353997"/>
            <a:ext cx="368400" cy="368400"/>
            <a:chOff x="0" y="0"/>
            <a:chExt cx="368400" cy="368400"/>
          </a:xfrm>
        </p:grpSpPr>
        <p:sp>
          <p:nvSpPr>
            <p:cNvPr id="615" name="Google Shape;615;g28a765b87d2_0_48"/>
            <p:cNvSpPr/>
            <p:nvPr/>
          </p:nvSpPr>
          <p:spPr>
            <a:xfrm>
              <a:off x="0" y="0"/>
              <a:ext cx="368400" cy="3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16" name="Google Shape;616;g28a765b87d2_0_48"/>
            <p:cNvSpPr txBox="1"/>
            <p:nvPr/>
          </p:nvSpPr>
          <p:spPr>
            <a:xfrm>
              <a:off x="53951" y="69899"/>
              <a:ext cx="260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BM Plex Sans SemiBold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a765b87d2_0_75"/>
          <p:cNvSpPr txBox="1"/>
          <p:nvPr>
            <p:ph idx="4294967295" type="title"/>
          </p:nvPr>
        </p:nvSpPr>
        <p:spPr>
          <a:xfrm>
            <a:off x="548749" y="719999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HTTP-коды ответов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2" name="Google Shape;622;g28a765b87d2_0_75"/>
          <p:cNvSpPr txBox="1"/>
          <p:nvPr/>
        </p:nvSpPr>
        <p:spPr>
          <a:xfrm>
            <a:off x="525876" y="1963088"/>
            <a:ext cx="14517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был успешно обработан. Это как “Ваша операция прошла успешно!”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40;p100" id="623" name="Google Shape;623;g28a765b87d2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37" y="1342799"/>
            <a:ext cx="451801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8a765b87d2_0_75"/>
          <p:cNvSpPr txBox="1"/>
          <p:nvPr/>
        </p:nvSpPr>
        <p:spPr>
          <a:xfrm>
            <a:off x="2109807" y="1963092"/>
            <a:ext cx="14517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 Created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был успешно обработан, и был создан новый ресурс. Это как “Я создал новые данные, которые вы просили!”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40;p100" id="625" name="Google Shape;625;g28a765b87d2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568" y="1342804"/>
            <a:ext cx="451801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8a765b87d2_0_75"/>
          <p:cNvSpPr txBox="1"/>
          <p:nvPr/>
        </p:nvSpPr>
        <p:spPr>
          <a:xfrm>
            <a:off x="3721413" y="1963079"/>
            <a:ext cx="14517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400 Bad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неправильно сформирован и сервер не может его обработать. Это как “Я не понимаю, что вы просите.”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40;p100" id="627" name="Google Shape;627;g28a765b87d2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174" y="1342791"/>
            <a:ext cx="451800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8a765b87d2_0_75"/>
          <p:cNvSpPr txBox="1"/>
          <p:nvPr/>
        </p:nvSpPr>
        <p:spPr>
          <a:xfrm>
            <a:off x="5324268" y="1963079"/>
            <a:ext cx="14517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404 Not Found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Запрошенный ресурс не найден на сервере. Это как “Извините, я не могу найти данные, которые вы просили.”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40;p100" id="629" name="Google Shape;629;g28a765b87d2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030" y="1342791"/>
            <a:ext cx="451801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28a765b87d2_0_75"/>
          <p:cNvSpPr txBox="1"/>
          <p:nvPr/>
        </p:nvSpPr>
        <p:spPr>
          <a:xfrm>
            <a:off x="6950474" y="1963082"/>
            <a:ext cx="14517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500 Internal Server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сервере произошла ошибка при обработке запроса. Это как “У меня возникла проблема, и я не смог обработать ваш запрос.”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40;p100" id="631" name="Google Shape;631;g28a765b87d2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9235" y="1342794"/>
            <a:ext cx="451801" cy="4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Макет шаблона 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